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2"/>
  </p:notes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notesMasters/notesMaster1.xml" Type="http://schemas.openxmlformats.org/officeDocument/2006/relationships/notesMaster"/><Relationship Id="rId13" Target="theme/theme2.xml" Type="http://schemas.openxmlformats.org/officeDocument/2006/relationships/theme"/><Relationship Id="rId14" Target="notesSlides/notesSlide1.xml" Type="http://schemas.openxmlformats.org/officeDocument/2006/relationships/notesSlide"/><Relationship Id="rId15" Target="notesSlides/notesSlide2.xml" Type="http://schemas.openxmlformats.org/officeDocument/2006/relationships/notesSlide"/><Relationship Id="rId16" Target="notesSlides/notesSlide3.xml" Type="http://schemas.openxmlformats.org/officeDocument/2006/relationships/notesSlide"/><Relationship Id="rId17" Target="fonts/font17.fntdata" Type="http://schemas.openxmlformats.org/officeDocument/2006/relationships/font"/><Relationship Id="rId18" Target="notesSlides/notesSlide4.xml" Type="http://schemas.openxmlformats.org/officeDocument/2006/relationships/notes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22"/>
          </a:xfrm>
          <a:custGeom>
            <a:avLst/>
            <a:gdLst/>
            <a:ahLst/>
            <a:cxnLst/>
            <a:rect r="r" b="b" t="t" l="l"/>
            <a:pathLst>
              <a:path h="10287022" w="18288000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0475" y="5739325"/>
            <a:ext cx="10592402" cy="239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HYPERPARAMETER SEARCH</a:t>
            </a: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9716" r="0" b="-20139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7529" y="1107039"/>
            <a:ext cx="17886153" cy="71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TWO ALGORITHMS: GRID SEARCH &amp; RANDOM SEARCH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201658" y="2721506"/>
            <a:ext cx="13114038" cy="6536794"/>
            <a:chOff x="0" y="0"/>
            <a:chExt cx="17485384" cy="8715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85361" cy="8715756"/>
            </a:xfrm>
            <a:custGeom>
              <a:avLst/>
              <a:gdLst/>
              <a:ahLst/>
              <a:cxnLst/>
              <a:rect r="r" b="b" t="t" l="l"/>
              <a:pathLst>
                <a:path h="8715756" w="17485361">
                  <a:moveTo>
                    <a:pt x="0" y="0"/>
                  </a:moveTo>
                  <a:lnTo>
                    <a:pt x="17485361" y="0"/>
                  </a:lnTo>
                  <a:lnTo>
                    <a:pt x="17485361" y="8715756"/>
                  </a:lnTo>
                  <a:lnTo>
                    <a:pt x="0" y="87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7529" y="1097514"/>
            <a:ext cx="17886153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GRID SEARCH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86176" y="2467169"/>
            <a:ext cx="5736970" cy="5926655"/>
            <a:chOff x="0" y="0"/>
            <a:chExt cx="8436775" cy="8715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36710" cy="8715756"/>
            </a:xfrm>
            <a:custGeom>
              <a:avLst/>
              <a:gdLst/>
              <a:ahLst/>
              <a:cxnLst/>
              <a:rect r="r" b="b" t="t" l="l"/>
              <a:pathLst>
                <a:path h="8715756" w="8436710">
                  <a:moveTo>
                    <a:pt x="0" y="0"/>
                  </a:moveTo>
                  <a:lnTo>
                    <a:pt x="8436710" y="0"/>
                  </a:lnTo>
                  <a:lnTo>
                    <a:pt x="8436710" y="8715756"/>
                  </a:lnTo>
                  <a:lnTo>
                    <a:pt x="0" y="87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0725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216031" y="2467169"/>
            <a:ext cx="8285794" cy="6214346"/>
            <a:chOff x="0" y="0"/>
            <a:chExt cx="12185069" cy="91388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85015" cy="9138793"/>
            </a:xfrm>
            <a:custGeom>
              <a:avLst/>
              <a:gdLst/>
              <a:ahLst/>
              <a:cxnLst/>
              <a:rect r="r" b="b" t="t" l="l"/>
              <a:pathLst>
                <a:path h="9138793" w="12185015">
                  <a:moveTo>
                    <a:pt x="0" y="0"/>
                  </a:moveTo>
                  <a:lnTo>
                    <a:pt x="12185015" y="0"/>
                  </a:lnTo>
                  <a:lnTo>
                    <a:pt x="12185015" y="9138793"/>
                  </a:lnTo>
                  <a:lnTo>
                    <a:pt x="0" y="9138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95631" y="0"/>
            <a:ext cx="11273089" cy="10287000"/>
          </a:xfrm>
          <a:custGeom>
            <a:avLst/>
            <a:gdLst/>
            <a:ahLst/>
            <a:cxnLst/>
            <a:rect r="r" b="b" t="t" l="l"/>
            <a:pathLst>
              <a:path h="10287000" w="11273089">
                <a:moveTo>
                  <a:pt x="0" y="0"/>
                </a:moveTo>
                <a:lnTo>
                  <a:pt x="11273088" y="0"/>
                </a:lnTo>
                <a:lnTo>
                  <a:pt x="112730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652" t="0" r="-1249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3764" y="1347937"/>
            <a:ext cx="8975978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GRID SEARCH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3764" y="2597261"/>
            <a:ext cx="9408756" cy="419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spc="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If you have N Parameters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 spc="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Each parameter can take a finite set of values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 spc="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You can simply try out training the model with all the possible combinations of the hyperparameters</a:t>
            </a:r>
          </a:p>
          <a:p>
            <a:pPr algn="l">
              <a:lnSpc>
                <a:spcPts val="41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0087" y="775444"/>
            <a:ext cx="3592941" cy="3111325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t="0" r="-1486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120087" y="4577048"/>
            <a:ext cx="3592941" cy="3111325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t="0" r="-1498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883000" y="2661367"/>
            <a:ext cx="3592941" cy="3111325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7634" t="0" r="-763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83000" y="6400231"/>
            <a:ext cx="3592941" cy="3111325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276" t="0" r="-1927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33764" y="1347937"/>
            <a:ext cx="8975978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GRID SEARCH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3764" y="2597261"/>
            <a:ext cx="9408756" cy="367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spc="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If you have N Parameters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 spc="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Each parameter can take a finite set of values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 spc="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You can say: I want X random combinations of the possible values</a:t>
            </a:r>
          </a:p>
          <a:p>
            <a:pPr algn="l">
              <a:lnSpc>
                <a:spcPts val="414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DAGNevjx4Nw</dc:identifier>
  <dcterms:modified xsi:type="dcterms:W3CDTF">2011-08-01T06:04:30Z</dcterms:modified>
  <cp:revision>1</cp:revision>
  <dc:title>TEMPLATE.pptx</dc:title>
</cp:coreProperties>
</file>